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70" r:id="rId6"/>
    <p:sldId id="265" r:id="rId7"/>
    <p:sldId id="260" r:id="rId8"/>
    <p:sldId id="271" r:id="rId9"/>
    <p:sldId id="266" r:id="rId10"/>
    <p:sldId id="261" r:id="rId11"/>
    <p:sldId id="267" r:id="rId12"/>
    <p:sldId id="268" r:id="rId13"/>
    <p:sldId id="262" r:id="rId14"/>
    <p:sldId id="263" r:id="rId15"/>
    <p:sldId id="264" r:id="rId16"/>
    <p:sldId id="26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88"/>
  </p:normalViewPr>
  <p:slideViewPr>
    <p:cSldViewPr snapToGrid="0" snapToObjects="1">
      <p:cViewPr varScale="1">
        <p:scale>
          <a:sx n="110" d="100"/>
          <a:sy n="110" d="100"/>
        </p:scale>
        <p:origin x="5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E75D-792E-5D47-AC43-80A56DFA8C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Simple present tense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FD85D5-9555-0A40-88F5-491D2AF425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tenses</a:t>
            </a:r>
          </a:p>
        </p:txBody>
      </p:sp>
    </p:spTree>
    <p:extLst>
      <p:ext uri="{BB962C8B-B14F-4D97-AF65-F5344CB8AC3E}">
        <p14:creationId xmlns:p14="http://schemas.microsoft.com/office/powerpoint/2010/main" val="2405219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7B63A-7FB2-A145-BE4D-368AF6CD2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C98C8F4-AC4C-9A4F-9968-17C294043F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1474092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9625E-87B0-F143-AAFB-C36E8ADDD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A3292-CE82-C541-A337-DB694E13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know about corona virus?</a:t>
            </a:r>
          </a:p>
          <a:p>
            <a:r>
              <a:rPr lang="en-US" dirty="0"/>
              <a:t>Does she plays music everyday?....SHE DOES PLAY MUSIC EVERYDAY/SHE PLAYSMU MUSIC EVERYDAY</a:t>
            </a:r>
          </a:p>
          <a:p>
            <a:r>
              <a:rPr lang="en-US" dirty="0"/>
              <a:t>Do I like you? I LIKE YOU/ I DO NOT LIKE YOU </a:t>
            </a:r>
          </a:p>
          <a:p>
            <a:r>
              <a:rPr lang="en-US" dirty="0"/>
              <a:t>YOU DO NOT KNOW ABOUT CORONA VIRUS</a:t>
            </a:r>
          </a:p>
          <a:p>
            <a:r>
              <a:rPr lang="en-US" dirty="0"/>
              <a:t>DO YOU KNOW ABOUT CORONA VIRUS?</a:t>
            </a:r>
          </a:p>
          <a:p>
            <a:r>
              <a:rPr lang="en-US" dirty="0"/>
              <a:t>DO+ S+ V+O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9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DAD66-AC9E-084F-B61C-DD36AD9FE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Functions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B3895-8C5E-4F4D-8090-6C73D6CED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>
                <a:solidFill>
                  <a:srgbClr val="FF0000"/>
                </a:solidFill>
              </a:rPr>
              <a:t>FUNCTION OF SIMPLE PRESENT TENSE</a:t>
            </a:r>
          </a:p>
        </p:txBody>
      </p:sp>
    </p:spTree>
    <p:extLst>
      <p:ext uri="{BB962C8B-B14F-4D97-AF65-F5344CB8AC3E}">
        <p14:creationId xmlns:p14="http://schemas.microsoft.com/office/powerpoint/2010/main" val="12504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E1160-27EC-9A4D-9B5D-4ED4DCE6D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381791-3D6E-5C4D-9F6B-FFE00C0DA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Water consists of hydrogen and oxygen</a:t>
            </a:r>
          </a:p>
          <a:p>
            <a:r>
              <a:rPr lang="en-US" dirty="0"/>
              <a:t>Most animals kill only for food</a:t>
            </a:r>
          </a:p>
          <a:p>
            <a:r>
              <a:rPr lang="en-US" dirty="0"/>
              <a:t>The word is round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71D83D7-B49E-9F46-8CB5-4A703AF6E384}"/>
              </a:ext>
            </a:extLst>
          </p:cNvPr>
          <p:cNvSpPr txBox="1"/>
          <p:nvPr/>
        </p:nvSpPr>
        <p:spPr>
          <a:xfrm>
            <a:off x="1451579" y="3741038"/>
            <a:ext cx="96032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GENERAL STATEMENT OF FACT</a:t>
            </a:r>
          </a:p>
        </p:txBody>
      </p:sp>
    </p:spTree>
    <p:extLst>
      <p:ext uri="{BB962C8B-B14F-4D97-AF65-F5344CB8AC3E}">
        <p14:creationId xmlns:p14="http://schemas.microsoft.com/office/powerpoint/2010/main" val="1078399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1399A-0632-6145-9E05-7356AF291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8F2B8-C3DE-F442-B17E-C0A3CEA90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I study for two hour every night</a:t>
            </a:r>
          </a:p>
          <a:p>
            <a:r>
              <a:rPr lang="en-US" dirty="0"/>
              <a:t>I am learning online with zoom</a:t>
            </a:r>
          </a:p>
          <a:p>
            <a:r>
              <a:rPr lang="en-US" dirty="0"/>
              <a:t>He always eats nasi </a:t>
            </a:r>
            <a:r>
              <a:rPr lang="en-US" dirty="0" err="1"/>
              <a:t>uduk</a:t>
            </a:r>
            <a:r>
              <a:rPr lang="en-US" dirty="0"/>
              <a:t> for break fast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8D72E0-95C6-3B45-9F97-436AD6E7A10B}"/>
              </a:ext>
            </a:extLst>
          </p:cNvPr>
          <p:cNvSpPr txBox="1"/>
          <p:nvPr/>
        </p:nvSpPr>
        <p:spPr>
          <a:xfrm>
            <a:off x="1703070" y="372618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HABITUAL OR EVERYDAY ACTIVITY</a:t>
            </a:r>
          </a:p>
        </p:txBody>
      </p:sp>
    </p:spTree>
    <p:extLst>
      <p:ext uri="{BB962C8B-B14F-4D97-AF65-F5344CB8AC3E}">
        <p14:creationId xmlns:p14="http://schemas.microsoft.com/office/powerpoint/2010/main" val="16353663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4ED99-5198-6044-BA15-1C498FACE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8E684-32FC-A14E-8D38-ECF4FFBBC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am studying at </a:t>
            </a:r>
            <a:r>
              <a:rPr lang="en-US" dirty="0" err="1"/>
              <a:t>Thamrin</a:t>
            </a:r>
            <a:r>
              <a:rPr lang="en-US" dirty="0"/>
              <a:t> university</a:t>
            </a:r>
          </a:p>
          <a:p>
            <a:r>
              <a:rPr lang="en-US" dirty="0"/>
              <a:t>I have two brothers</a:t>
            </a:r>
          </a:p>
          <a:p>
            <a:r>
              <a:rPr lang="en-US" dirty="0"/>
              <a:t>She needs water now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F8BC8B-D731-4249-BEAB-666CD9A25637}"/>
              </a:ext>
            </a:extLst>
          </p:cNvPr>
          <p:cNvSpPr txBox="1"/>
          <p:nvPr/>
        </p:nvSpPr>
        <p:spPr>
          <a:xfrm>
            <a:off x="2297430" y="3806190"/>
            <a:ext cx="60007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0000"/>
                </a:solidFill>
              </a:rPr>
              <a:t>MOMENT SPEAKING, EXISTS RIGHT NOW</a:t>
            </a:r>
          </a:p>
        </p:txBody>
      </p:sp>
    </p:spTree>
    <p:extLst>
      <p:ext uri="{BB962C8B-B14F-4D97-AF65-F5344CB8AC3E}">
        <p14:creationId xmlns:p14="http://schemas.microsoft.com/office/powerpoint/2010/main" val="7611028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2CED1-2576-2B42-AD4F-50C86783D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ID" sz="2000" b="1" dirty="0"/>
              <a:t>YOUR TURN NOW </a:t>
            </a:r>
            <a:br>
              <a:rPr lang="en-ID" sz="2000" dirty="0"/>
            </a:br>
            <a:r>
              <a:rPr lang="en-ID" sz="2000" b="1" dirty="0"/>
              <a:t>Write the affirmative /negative form of the verbs in brackets: </a:t>
            </a:r>
            <a:br>
              <a:rPr lang="en-ID" sz="2000" dirty="0"/>
            </a:b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A2657-159F-AB42-B79D-3D0F0BE83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D" b="1" dirty="0"/>
              <a:t>Dave/HE/DOES .................. (not live) in Madrid.  DOES + NOT…LIVE AND LIFE</a:t>
            </a:r>
          </a:p>
          <a:p>
            <a:r>
              <a:rPr lang="en-ID" b="1" dirty="0"/>
              <a:t>Sue .................. (study) German at school. SUE DOES/ STUDIES</a:t>
            </a:r>
          </a:p>
          <a:p>
            <a:r>
              <a:rPr lang="en-ID" b="1" dirty="0"/>
              <a:t>My dad .................. (drive) a red car.  DRIVES</a:t>
            </a:r>
          </a:p>
          <a:p>
            <a:r>
              <a:rPr lang="en-ID" b="1" dirty="0"/>
              <a:t>We ................ (not walk) to school.  WE DO NOT</a:t>
            </a:r>
          </a:p>
          <a:p>
            <a:r>
              <a:rPr lang="en-ID" b="1" dirty="0"/>
              <a:t>The 34 bus ..................... (not stop) here.  DOES NOT</a:t>
            </a:r>
          </a:p>
          <a:p>
            <a:r>
              <a:rPr lang="en-ID" b="1" dirty="0"/>
              <a:t>Mr Brown ...................... (teach) maths. TEACHES</a:t>
            </a:r>
          </a:p>
          <a:p>
            <a:r>
              <a:rPr lang="en-ID" b="1" dirty="0"/>
              <a:t>The children .................. (play) football.  PLAY….HE, SHE IT, SOMAD, DINDA KUNIRNIA</a:t>
            </a:r>
          </a:p>
          <a:p>
            <a:r>
              <a:rPr lang="en-ID" b="1" dirty="0"/>
              <a:t>Mary .................. (wash) the dishes after lunch. </a:t>
            </a:r>
            <a:r>
              <a:rPr lang="en-ID" b="1"/>
              <a:t>WASHES</a:t>
            </a:r>
            <a:endParaRPr lang="en-ID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276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77DC6-5E03-3441-B5ED-5453F8951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14C31-0255-004D-8523-79E0E74C7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Simple present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kalimat</a:t>
            </a:r>
            <a:r>
              <a:rPr lang="en-US" dirty="0"/>
              <a:t> yang </a:t>
            </a:r>
            <a:r>
              <a:rPr lang="en-US" dirty="0" err="1"/>
              <a:t>menggambarkan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sekarang</a:t>
            </a:r>
            <a:r>
              <a:rPr lang="en-US" dirty="0"/>
              <a:t>, </a:t>
            </a:r>
            <a:r>
              <a:rPr lang="en-US" dirty="0" err="1"/>
              <a:t>keadaan</a:t>
            </a:r>
            <a:r>
              <a:rPr lang="en-US" dirty="0"/>
              <a:t> yang </a:t>
            </a:r>
            <a:r>
              <a:rPr lang="en-US" dirty="0" err="1"/>
              <a:t>umum</a:t>
            </a:r>
            <a:r>
              <a:rPr lang="en-US" dirty="0"/>
              <a:t> dan </a:t>
            </a:r>
            <a:r>
              <a:rPr lang="en-US" dirty="0" err="1"/>
              <a:t>menyatakan</a:t>
            </a:r>
            <a:r>
              <a:rPr lang="en-US" dirty="0"/>
              <a:t> statement.</a:t>
            </a:r>
          </a:p>
          <a:p>
            <a:r>
              <a:rPr lang="en-US" dirty="0"/>
              <a:t>The words of time:</a:t>
            </a:r>
          </a:p>
          <a:p>
            <a:pPr marL="0" indent="0">
              <a:buNone/>
            </a:pPr>
            <a:r>
              <a:rPr lang="en-US" dirty="0"/>
              <a:t>Now</a:t>
            </a:r>
          </a:p>
          <a:p>
            <a:pPr marL="0" indent="0">
              <a:buNone/>
            </a:pPr>
            <a:r>
              <a:rPr lang="en-US" dirty="0"/>
              <a:t>Today</a:t>
            </a:r>
          </a:p>
          <a:p>
            <a:pPr marL="0" indent="0">
              <a:buNone/>
            </a:pPr>
            <a:r>
              <a:rPr lang="en-US" dirty="0"/>
              <a:t>Every day</a:t>
            </a:r>
          </a:p>
          <a:p>
            <a:pPr marL="0" indent="0">
              <a:buNone/>
            </a:pPr>
            <a:r>
              <a:rPr lang="en-US" dirty="0"/>
              <a:t>Every week</a:t>
            </a:r>
          </a:p>
          <a:p>
            <a:pPr marL="0" indent="0">
              <a:buNone/>
            </a:pPr>
            <a:r>
              <a:rPr lang="en-US" dirty="0"/>
              <a:t>Every time</a:t>
            </a:r>
          </a:p>
        </p:txBody>
      </p:sp>
    </p:spTree>
    <p:extLst>
      <p:ext uri="{BB962C8B-B14F-4D97-AF65-F5344CB8AC3E}">
        <p14:creationId xmlns:p14="http://schemas.microsoft.com/office/powerpoint/2010/main" val="1993686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58A07-0C1B-694F-A01C-5643878CB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formula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0C4AC3-2799-644B-B27F-6EA1E7537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Formula of present tense</a:t>
            </a:r>
          </a:p>
          <a:p>
            <a:pPr marL="0" indent="0">
              <a:buNone/>
            </a:pPr>
            <a:r>
              <a:rPr lang="en-US" dirty="0"/>
              <a:t>Subject + to be+ verb+ object+ adverb</a:t>
            </a:r>
          </a:p>
          <a:p>
            <a:pPr marL="0" indent="0">
              <a:buNone/>
            </a:pPr>
            <a:r>
              <a:rPr lang="en-US" dirty="0"/>
              <a:t>Subject………. I, She, He, It, we, they, you, </a:t>
            </a:r>
          </a:p>
          <a:p>
            <a:pPr marL="0" indent="0">
              <a:buNone/>
            </a:pPr>
            <a:r>
              <a:rPr lang="en-US" dirty="0"/>
              <a:t>1</a:t>
            </a:r>
          </a:p>
          <a:p>
            <a:pPr marL="0" indent="0">
              <a:buNone/>
            </a:pPr>
            <a:r>
              <a:rPr lang="en-US" dirty="0"/>
              <a:t>She</a:t>
            </a:r>
          </a:p>
          <a:p>
            <a:pPr marL="0" indent="0">
              <a:buNone/>
            </a:pPr>
            <a:r>
              <a:rPr lang="en-US" dirty="0"/>
              <a:t>He </a:t>
            </a:r>
          </a:p>
          <a:p>
            <a:pPr marL="0" indent="0">
              <a:buNone/>
            </a:pPr>
            <a:r>
              <a:rPr lang="en-US" dirty="0"/>
              <a:t>It </a:t>
            </a:r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29C13413-27C7-6744-AA22-057E72CD12DA}"/>
              </a:ext>
            </a:extLst>
          </p:cNvPr>
          <p:cNvSpPr/>
          <p:nvPr/>
        </p:nvSpPr>
        <p:spPr>
          <a:xfrm>
            <a:off x="2000250" y="3680460"/>
            <a:ext cx="411480" cy="150876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BCE760-4F62-CE4B-8555-A99E5146CB43}"/>
              </a:ext>
            </a:extLst>
          </p:cNvPr>
          <p:cNvSpPr txBox="1"/>
          <p:nvPr/>
        </p:nvSpPr>
        <p:spPr>
          <a:xfrm>
            <a:off x="2526030" y="4250174"/>
            <a:ext cx="1040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Is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87B7C5-170E-FF44-900B-F8251121BADE}"/>
              </a:ext>
            </a:extLst>
          </p:cNvPr>
          <p:cNvSpPr txBox="1"/>
          <p:nvPr/>
        </p:nvSpPr>
        <p:spPr>
          <a:xfrm>
            <a:off x="4880610" y="3680460"/>
            <a:ext cx="16116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You</a:t>
            </a:r>
          </a:p>
          <a:p>
            <a:r>
              <a:rPr lang="en-US" dirty="0"/>
              <a:t>They</a:t>
            </a:r>
          </a:p>
          <a:p>
            <a:r>
              <a:rPr lang="en-US" dirty="0"/>
              <a:t>we</a:t>
            </a:r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1853BF18-BC18-B345-976A-B1FF4D1DFB1C}"/>
              </a:ext>
            </a:extLst>
          </p:cNvPr>
          <p:cNvSpPr/>
          <p:nvPr/>
        </p:nvSpPr>
        <p:spPr>
          <a:xfrm>
            <a:off x="5452110" y="3783330"/>
            <a:ext cx="234315" cy="65151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A97A63C-151A-B146-BC56-73B52BC3CE56}"/>
              </a:ext>
            </a:extLst>
          </p:cNvPr>
          <p:cNvSpPr txBox="1"/>
          <p:nvPr/>
        </p:nvSpPr>
        <p:spPr>
          <a:xfrm>
            <a:off x="5686425" y="3924419"/>
            <a:ext cx="600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Are </a:t>
            </a:r>
          </a:p>
        </p:txBody>
      </p:sp>
    </p:spTree>
    <p:extLst>
      <p:ext uri="{BB962C8B-B14F-4D97-AF65-F5344CB8AC3E}">
        <p14:creationId xmlns:p14="http://schemas.microsoft.com/office/powerpoint/2010/main" val="3940229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F8F28-42A3-2241-AC02-D7F177451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307C84B-FBB6-264C-A999-69CC7D0956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972300"/>
          </a:xfrm>
        </p:spPr>
      </p:pic>
    </p:spTree>
    <p:extLst>
      <p:ext uri="{BB962C8B-B14F-4D97-AF65-F5344CB8AC3E}">
        <p14:creationId xmlns:p14="http://schemas.microsoft.com/office/powerpoint/2010/main" val="954466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C68F-23BE-2139-1403-AC061769B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Subject orang </a:t>
            </a:r>
            <a:r>
              <a:rPr lang="en-US" dirty="0" err="1"/>
              <a:t>kedu</a:t>
            </a:r>
            <a:r>
              <a:rPr lang="en-US" dirty="0"/>
              <a:t> </a:t>
            </a:r>
            <a:r>
              <a:rPr lang="en-US" dirty="0" err="1"/>
              <a:t>tunggal</a:t>
            </a:r>
            <a:r>
              <a:rPr lang="en-US" dirty="0"/>
              <a:t>….SHE, he ,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56D63-A226-CBD2-0C77-76835D0ECE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She</a:t>
            </a:r>
            <a:r>
              <a:rPr lang="en-US" dirty="0"/>
              <a:t> runs from the office (statement)</a:t>
            </a:r>
          </a:p>
          <a:p>
            <a:r>
              <a:rPr lang="en-US" dirty="0"/>
              <a:t>She is running from the office (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penjelasan</a:t>
            </a:r>
            <a:r>
              <a:rPr lang="en-US" dirty="0"/>
              <a:t>)</a:t>
            </a:r>
          </a:p>
          <a:p>
            <a:r>
              <a:rPr lang="en-US" dirty="0"/>
              <a:t>We are running from the office</a:t>
            </a:r>
          </a:p>
        </p:txBody>
      </p:sp>
    </p:spTree>
    <p:extLst>
      <p:ext uri="{BB962C8B-B14F-4D97-AF65-F5344CB8AC3E}">
        <p14:creationId xmlns:p14="http://schemas.microsoft.com/office/powerpoint/2010/main" val="3789611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25A6D-DF57-3246-912B-E54C2A1C4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BC4E9-0C68-4E47-8614-A74F94ADD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She works with her computer</a:t>
            </a:r>
          </a:p>
          <a:p>
            <a:r>
              <a:rPr lang="en-US" dirty="0"/>
              <a:t>He writes something for you</a:t>
            </a:r>
          </a:p>
          <a:p>
            <a:r>
              <a:rPr lang="en-US" dirty="0"/>
              <a:t>He tries to forget you</a:t>
            </a:r>
          </a:p>
          <a:p>
            <a:r>
              <a:rPr lang="en-US" dirty="0"/>
              <a:t>I don’t know, why she kisses me</a:t>
            </a:r>
          </a:p>
        </p:txBody>
      </p:sp>
    </p:spTree>
    <p:extLst>
      <p:ext uri="{BB962C8B-B14F-4D97-AF65-F5344CB8AC3E}">
        <p14:creationId xmlns:p14="http://schemas.microsoft.com/office/powerpoint/2010/main" val="3764343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D25C4-EA37-1D4E-8B0E-FA4CA61DF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EA93EC3-22AE-034A-9A43-872B9EFA8E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91440" y="0"/>
            <a:ext cx="12184380" cy="6858000"/>
          </a:xfrm>
        </p:spPr>
      </p:pic>
    </p:spTree>
    <p:extLst>
      <p:ext uri="{BB962C8B-B14F-4D97-AF65-F5344CB8AC3E}">
        <p14:creationId xmlns:p14="http://schemas.microsoft.com/office/powerpoint/2010/main" val="2660061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FC8EA-F835-62BC-0FE0-9EBEF3482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Negative sentence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BBABD2-3914-75C0-165C-444B96513E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NOT…..</a:t>
            </a:r>
          </a:p>
          <a:p>
            <a:r>
              <a:rPr lang="en-US" dirty="0"/>
              <a:t>PAST TENSE:  WE WERE NOT/ SHE WAS NOT/SHE HAD NOT</a:t>
            </a:r>
          </a:p>
          <a:p>
            <a:r>
              <a:rPr lang="en-US" dirty="0"/>
              <a:t>PRESENT TENSE: WE DO NOT/SHE DOES NOT/I AM NOT/HE HAS NOT/WE DO NOT/</a:t>
            </a:r>
          </a:p>
          <a:p>
            <a:r>
              <a:rPr lang="en-US" dirty="0"/>
              <a:t>SHE, HE, IT…..DOES + NOT</a:t>
            </a:r>
          </a:p>
          <a:p>
            <a:r>
              <a:rPr lang="en-US" dirty="0"/>
              <a:t>I, WE, YOU, THEY…..DO + NOT</a:t>
            </a:r>
          </a:p>
        </p:txBody>
      </p:sp>
    </p:spTree>
    <p:extLst>
      <p:ext uri="{BB962C8B-B14F-4D97-AF65-F5344CB8AC3E}">
        <p14:creationId xmlns:p14="http://schemas.microsoft.com/office/powerpoint/2010/main" val="501276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FE5F1-EEEA-EC4F-BD97-18B2D5456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60959-7667-634D-AF52-C2B70A006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I do not like you</a:t>
            </a:r>
          </a:p>
          <a:p>
            <a:r>
              <a:rPr lang="en-US" dirty="0"/>
              <a:t>She does not read a book every day</a:t>
            </a:r>
          </a:p>
          <a:p>
            <a:r>
              <a:rPr lang="en-US" dirty="0"/>
              <a:t>You do not know how she likes you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33349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82</TotalTime>
  <Words>475</Words>
  <Application>Microsoft Macintosh PowerPoint</Application>
  <PresentationFormat>Widescreen</PresentationFormat>
  <Paragraphs>75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Gill Sans MT</vt:lpstr>
      <vt:lpstr>Gallery</vt:lpstr>
      <vt:lpstr>Simple present tense</vt:lpstr>
      <vt:lpstr>definition</vt:lpstr>
      <vt:lpstr>formula</vt:lpstr>
      <vt:lpstr>PowerPoint Presentation</vt:lpstr>
      <vt:lpstr>Subject orang kedu tunggal….SHE, he , it</vt:lpstr>
      <vt:lpstr>Sample </vt:lpstr>
      <vt:lpstr>PowerPoint Presentation</vt:lpstr>
      <vt:lpstr>Negative sentence</vt:lpstr>
      <vt:lpstr>sample</vt:lpstr>
      <vt:lpstr>PowerPoint Presentation</vt:lpstr>
      <vt:lpstr>Sample </vt:lpstr>
      <vt:lpstr>Functions </vt:lpstr>
      <vt:lpstr>Sample </vt:lpstr>
      <vt:lpstr>sample</vt:lpstr>
      <vt:lpstr>Sample </vt:lpstr>
      <vt:lpstr>YOUR TURN NOW  Write the affirmative /negative form of the verbs in brackets: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present tense</dc:title>
  <dc:creator>endang iryani</dc:creator>
  <cp:lastModifiedBy>endang iryani</cp:lastModifiedBy>
  <cp:revision>6</cp:revision>
  <dcterms:created xsi:type="dcterms:W3CDTF">2020-09-13T23:25:34Z</dcterms:created>
  <dcterms:modified xsi:type="dcterms:W3CDTF">2023-11-07T01:39:08Z</dcterms:modified>
</cp:coreProperties>
</file>